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302" r:id="rId7"/>
    <p:sldId id="303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9" r:id="rId18"/>
    <p:sldId id="288" r:id="rId19"/>
    <p:sldId id="291" r:id="rId20"/>
    <p:sldId id="305" r:id="rId21"/>
    <p:sldId id="314" r:id="rId22"/>
    <p:sldId id="282" r:id="rId23"/>
    <p:sldId id="284" r:id="rId24"/>
    <p:sldId id="293" r:id="rId25"/>
    <p:sldId id="285" r:id="rId26"/>
    <p:sldId id="298" r:id="rId27"/>
    <p:sldId id="299" r:id="rId28"/>
    <p:sldId id="300" r:id="rId29"/>
    <p:sldId id="301" r:id="rId30"/>
    <p:sldId id="286" r:id="rId31"/>
    <p:sldId id="287" r:id="rId32"/>
    <p:sldId id="312" r:id="rId33"/>
    <p:sldId id="313" r:id="rId34"/>
    <p:sldId id="306" r:id="rId35"/>
    <p:sldId id="309" r:id="rId36"/>
    <p:sldId id="310" r:id="rId37"/>
    <p:sldId id="311" r:id="rId38"/>
    <p:sldId id="308" r:id="rId39"/>
    <p:sldId id="307" r:id="rId40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6"/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1589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1ugn6eypq8" TargetMode="Externa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341271"/>
            <a:ext cx="3989703" cy="248145"/>
          </a:xfrm>
          <a:custGeom>
            <a:avLst/>
            <a:gdLst>
              <a:gd name="connsiteX0" fmla="*/ 0 w 3989703"/>
              <a:gd name="connsiteY0" fmla="*/ 0 h 248145"/>
              <a:gd name="connsiteX1" fmla="*/ 609855 w 3989703"/>
              <a:gd name="connsiteY1" fmla="*/ 0 h 248145"/>
              <a:gd name="connsiteX2" fmla="*/ 1259606 w 3989703"/>
              <a:gd name="connsiteY2" fmla="*/ 0 h 248145"/>
              <a:gd name="connsiteX3" fmla="*/ 1909358 w 3989703"/>
              <a:gd name="connsiteY3" fmla="*/ 0 h 248145"/>
              <a:gd name="connsiteX4" fmla="*/ 2479315 w 3989703"/>
              <a:gd name="connsiteY4" fmla="*/ 0 h 248145"/>
              <a:gd name="connsiteX5" fmla="*/ 2929582 w 3989703"/>
              <a:gd name="connsiteY5" fmla="*/ 0 h 248145"/>
              <a:gd name="connsiteX6" fmla="*/ 3459642 w 3989703"/>
              <a:gd name="connsiteY6" fmla="*/ 0 h 248145"/>
              <a:gd name="connsiteX7" fmla="*/ 3989703 w 3989703"/>
              <a:gd name="connsiteY7" fmla="*/ 0 h 248145"/>
              <a:gd name="connsiteX8" fmla="*/ 3989703 w 3989703"/>
              <a:gd name="connsiteY8" fmla="*/ 248145 h 248145"/>
              <a:gd name="connsiteX9" fmla="*/ 3379848 w 3989703"/>
              <a:gd name="connsiteY9" fmla="*/ 248145 h 248145"/>
              <a:gd name="connsiteX10" fmla="*/ 2929582 w 3989703"/>
              <a:gd name="connsiteY10" fmla="*/ 248145 h 248145"/>
              <a:gd name="connsiteX11" fmla="*/ 2319727 w 3989703"/>
              <a:gd name="connsiteY11" fmla="*/ 248145 h 248145"/>
              <a:gd name="connsiteX12" fmla="*/ 1709873 w 3989703"/>
              <a:gd name="connsiteY12" fmla="*/ 248145 h 248145"/>
              <a:gd name="connsiteX13" fmla="*/ 1259606 w 3989703"/>
              <a:gd name="connsiteY13" fmla="*/ 248145 h 248145"/>
              <a:gd name="connsiteX14" fmla="*/ 809340 w 3989703"/>
              <a:gd name="connsiteY14" fmla="*/ 248145 h 248145"/>
              <a:gd name="connsiteX15" fmla="*/ 0 w 3989703"/>
              <a:gd name="connsiteY15" fmla="*/ 248145 h 248145"/>
              <a:gd name="connsiteX16" fmla="*/ 0 w 3989703"/>
              <a:gd name="connsiteY16" fmla="*/ 0 h 2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9703" h="248145" fill="none" extrusionOk="0">
                <a:moveTo>
                  <a:pt x="0" y="0"/>
                </a:moveTo>
                <a:cubicBezTo>
                  <a:pt x="207148" y="-34821"/>
                  <a:pt x="487317" y="26650"/>
                  <a:pt x="609855" y="0"/>
                </a:cubicBezTo>
                <a:cubicBezTo>
                  <a:pt x="732394" y="-26650"/>
                  <a:pt x="1048307" y="57381"/>
                  <a:pt x="1259606" y="0"/>
                </a:cubicBezTo>
                <a:cubicBezTo>
                  <a:pt x="1470905" y="-57381"/>
                  <a:pt x="1654676" y="66860"/>
                  <a:pt x="1909358" y="0"/>
                </a:cubicBezTo>
                <a:cubicBezTo>
                  <a:pt x="2164040" y="-66860"/>
                  <a:pt x="2274676" y="13528"/>
                  <a:pt x="2479315" y="0"/>
                </a:cubicBezTo>
                <a:cubicBezTo>
                  <a:pt x="2683954" y="-13528"/>
                  <a:pt x="2725463" y="36516"/>
                  <a:pt x="2929582" y="0"/>
                </a:cubicBezTo>
                <a:cubicBezTo>
                  <a:pt x="3133701" y="-36516"/>
                  <a:pt x="3267995" y="17894"/>
                  <a:pt x="3459642" y="0"/>
                </a:cubicBezTo>
                <a:cubicBezTo>
                  <a:pt x="3651289" y="-17894"/>
                  <a:pt x="3867955" y="48781"/>
                  <a:pt x="3989703" y="0"/>
                </a:cubicBezTo>
                <a:cubicBezTo>
                  <a:pt x="4001461" y="112760"/>
                  <a:pt x="3981079" y="129882"/>
                  <a:pt x="3989703" y="248145"/>
                </a:cubicBezTo>
                <a:cubicBezTo>
                  <a:pt x="3841292" y="319896"/>
                  <a:pt x="3665193" y="201893"/>
                  <a:pt x="3379848" y="248145"/>
                </a:cubicBezTo>
                <a:cubicBezTo>
                  <a:pt x="3094503" y="294397"/>
                  <a:pt x="3103092" y="195452"/>
                  <a:pt x="2929582" y="248145"/>
                </a:cubicBezTo>
                <a:cubicBezTo>
                  <a:pt x="2756072" y="300838"/>
                  <a:pt x="2551629" y="179335"/>
                  <a:pt x="2319727" y="248145"/>
                </a:cubicBezTo>
                <a:cubicBezTo>
                  <a:pt x="2087825" y="316955"/>
                  <a:pt x="2003458" y="216338"/>
                  <a:pt x="1709873" y="248145"/>
                </a:cubicBezTo>
                <a:cubicBezTo>
                  <a:pt x="1416288" y="279952"/>
                  <a:pt x="1444053" y="205402"/>
                  <a:pt x="1259606" y="248145"/>
                </a:cubicBezTo>
                <a:cubicBezTo>
                  <a:pt x="1075159" y="290888"/>
                  <a:pt x="937798" y="244185"/>
                  <a:pt x="809340" y="248145"/>
                </a:cubicBezTo>
                <a:cubicBezTo>
                  <a:pt x="680882" y="252105"/>
                  <a:pt x="348290" y="158416"/>
                  <a:pt x="0" y="248145"/>
                </a:cubicBezTo>
                <a:cubicBezTo>
                  <a:pt x="-18281" y="164788"/>
                  <a:pt x="1969" y="121398"/>
                  <a:pt x="0" y="0"/>
                </a:cubicBezTo>
                <a:close/>
              </a:path>
              <a:path w="3989703" h="248145" stroke="0" extrusionOk="0">
                <a:moveTo>
                  <a:pt x="0" y="0"/>
                </a:moveTo>
                <a:cubicBezTo>
                  <a:pt x="204448" y="-41291"/>
                  <a:pt x="249465" y="35204"/>
                  <a:pt x="450266" y="0"/>
                </a:cubicBezTo>
                <a:cubicBezTo>
                  <a:pt x="651067" y="-35204"/>
                  <a:pt x="712259" y="15975"/>
                  <a:pt x="940430" y="0"/>
                </a:cubicBezTo>
                <a:cubicBezTo>
                  <a:pt x="1168601" y="-15975"/>
                  <a:pt x="1329583" y="62174"/>
                  <a:pt x="1470491" y="0"/>
                </a:cubicBezTo>
                <a:cubicBezTo>
                  <a:pt x="1611399" y="-62174"/>
                  <a:pt x="1865841" y="39074"/>
                  <a:pt x="2080345" y="0"/>
                </a:cubicBezTo>
                <a:cubicBezTo>
                  <a:pt x="2294849" y="-39074"/>
                  <a:pt x="2470188" y="14285"/>
                  <a:pt x="2570509" y="0"/>
                </a:cubicBezTo>
                <a:cubicBezTo>
                  <a:pt x="2670830" y="-14285"/>
                  <a:pt x="2860522" y="41592"/>
                  <a:pt x="3100569" y="0"/>
                </a:cubicBezTo>
                <a:cubicBezTo>
                  <a:pt x="3340616" y="-41592"/>
                  <a:pt x="3797953" y="21680"/>
                  <a:pt x="3989703" y="0"/>
                </a:cubicBezTo>
                <a:cubicBezTo>
                  <a:pt x="4006948" y="81682"/>
                  <a:pt x="3975668" y="198227"/>
                  <a:pt x="3989703" y="248145"/>
                </a:cubicBezTo>
                <a:cubicBezTo>
                  <a:pt x="3808337" y="287503"/>
                  <a:pt x="3649821" y="197773"/>
                  <a:pt x="3539437" y="248145"/>
                </a:cubicBezTo>
                <a:cubicBezTo>
                  <a:pt x="3429053" y="298517"/>
                  <a:pt x="3137286" y="191923"/>
                  <a:pt x="2969479" y="248145"/>
                </a:cubicBezTo>
                <a:cubicBezTo>
                  <a:pt x="2801672" y="304367"/>
                  <a:pt x="2719261" y="205357"/>
                  <a:pt x="2479315" y="248145"/>
                </a:cubicBezTo>
                <a:cubicBezTo>
                  <a:pt x="2239369" y="290933"/>
                  <a:pt x="2136795" y="182946"/>
                  <a:pt x="1829564" y="248145"/>
                </a:cubicBezTo>
                <a:cubicBezTo>
                  <a:pt x="1522333" y="313344"/>
                  <a:pt x="1369178" y="220174"/>
                  <a:pt x="1179812" y="248145"/>
                </a:cubicBezTo>
                <a:cubicBezTo>
                  <a:pt x="990446" y="276116"/>
                  <a:pt x="823637" y="199428"/>
                  <a:pt x="649752" y="248145"/>
                </a:cubicBezTo>
                <a:cubicBezTo>
                  <a:pt x="475867" y="296862"/>
                  <a:pt x="147882" y="242890"/>
                  <a:pt x="0" y="248145"/>
                </a:cubicBezTo>
                <a:cubicBezTo>
                  <a:pt x="-19323" y="187245"/>
                  <a:pt x="16978" y="86125"/>
                  <a:pt x="0" y="0"/>
                </a:cubicBezTo>
                <a:close/>
              </a:path>
            </a:pathLst>
          </a:custGeom>
          <a:solidFill>
            <a:srgbClr val="FF0016"/>
          </a:solidFill>
          <a:ln w="215900" cap="sq" cmpd="sng">
            <a:solidFill>
              <a:srgbClr val="FF0016">
                <a:alpha val="99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521113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76200" dir="3660000" algn="tl" rotWithShape="0">
              <a:prstClr val="black"/>
            </a:outerShdw>
          </a:effectLst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solidFill>
                  <a:srgbClr val="FFFFFF"/>
                </a:solidFill>
              </a:rPr>
              <a:t>EDICI</a:t>
            </a:r>
            <a:r>
              <a:rPr lang="es-ES" sz="1500" spc="-5" dirty="0">
                <a:solidFill>
                  <a:srgbClr val="FFFFFF"/>
                </a:solidFill>
              </a:rPr>
              <a:t>Ó</a:t>
            </a:r>
            <a:r>
              <a:rPr sz="1500" spc="-5" dirty="0">
                <a:solidFill>
                  <a:srgbClr val="FFFFFF"/>
                </a:solidFill>
              </a:rPr>
              <a:t>N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" dirty="0">
                <a:solidFill>
                  <a:srgbClr val="FFFFFF"/>
                </a:solidFill>
              </a:rPr>
              <a:t>PARAM</a:t>
            </a:r>
            <a:r>
              <a:rPr lang="es-ES" sz="1500" spc="5" dirty="0">
                <a:solidFill>
                  <a:srgbClr val="FFFFFF"/>
                </a:solidFill>
              </a:rPr>
              <a:t>ÉT</a:t>
            </a:r>
            <a:r>
              <a:rPr sz="1500" spc="5" dirty="0">
                <a:solidFill>
                  <a:srgbClr val="FFFFFF"/>
                </a:solidFill>
              </a:rPr>
              <a:t>RICA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5" dirty="0">
                <a:solidFill>
                  <a:srgbClr val="FFFFFF"/>
                </a:solidFill>
              </a:rPr>
              <a:t>DE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15" dirty="0">
                <a:solidFill>
                  <a:srgbClr val="FFFFFF"/>
                </a:solidFill>
              </a:rPr>
              <a:t>PATRONES</a:t>
            </a:r>
            <a:endParaRPr sz="15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lang="es-ES"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 err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9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 en cualquier momento.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4" y="2916369"/>
            <a:ext cx="731064" cy="2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43" y="2807820"/>
            <a:ext cx="738676" cy="3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1" y="662149"/>
            <a:ext cx="3864019" cy="2645241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4" y="2029986"/>
            <a:ext cx="2790285" cy="1284847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9" y="824189"/>
            <a:ext cx="2031070" cy="2233039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91" y="1149126"/>
            <a:ext cx="2320503" cy="1362527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4" y="1482646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" y="2426504"/>
            <a:ext cx="2701563" cy="909437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7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39" y="1278220"/>
            <a:ext cx="1237158" cy="1822218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5108CA-2199-65D8-A30E-9450550C4165}"/>
              </a:ext>
            </a:extLst>
          </p:cNvPr>
          <p:cNvSpPr/>
          <p:nvPr/>
        </p:nvSpPr>
        <p:spPr>
          <a:xfrm>
            <a:off x="3281555" y="2172614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2D7B0A-D767-7F84-2500-6CF665C06C8B}"/>
              </a:ext>
            </a:extLst>
          </p:cNvPr>
          <p:cNvSpPr/>
          <p:nvPr/>
        </p:nvSpPr>
        <p:spPr>
          <a:xfrm>
            <a:off x="3272342" y="1435298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1E6E87-A1C4-1722-EA7C-9EB1FD962659}"/>
              </a:ext>
            </a:extLst>
          </p:cNvPr>
          <p:cNvSpPr txBox="1"/>
          <p:nvPr/>
        </p:nvSpPr>
        <p:spPr>
          <a:xfrm>
            <a:off x="3214969" y="1383664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EFD70E-74AC-94AD-8EE9-8DF754523A24}"/>
              </a:ext>
            </a:extLst>
          </p:cNvPr>
          <p:cNvSpPr txBox="1"/>
          <p:nvPr/>
        </p:nvSpPr>
        <p:spPr>
          <a:xfrm>
            <a:off x="3213538" y="2119755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pic>
        <p:nvPicPr>
          <p:cNvPr id="63" name="Imagen 62" descr="Diagrama&#10;&#10;Descripción generada automáticamente">
            <a:extLst>
              <a:ext uri="{FF2B5EF4-FFF2-40B4-BE49-F238E27FC236}">
                <a16:creationId xmlns:a16="http://schemas.microsoft.com/office/drawing/2014/main" id="{AC3139FF-FDB5-2206-B0E2-1CE61F4CC4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1" b="73260"/>
          <a:stretch/>
        </p:blipFill>
        <p:spPr>
          <a:xfrm>
            <a:off x="3256106" y="865341"/>
            <a:ext cx="1230732" cy="461665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04C17D3-9162-1AC1-5996-EDC0BFC6D383}"/>
              </a:ext>
            </a:extLst>
          </p:cNvPr>
          <p:cNvSpPr/>
          <p:nvPr/>
        </p:nvSpPr>
        <p:spPr>
          <a:xfrm>
            <a:off x="3245848" y="841870"/>
            <a:ext cx="1251249" cy="225856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3575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Forma, Rectángulo&#10;&#10;Descripción generada automáticamente">
            <a:extLst>
              <a:ext uri="{FF2B5EF4-FFF2-40B4-BE49-F238E27FC236}">
                <a16:creationId xmlns:a16="http://schemas.microsoft.com/office/drawing/2014/main" id="{18E89381-3D89-F80E-139A-20783D633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9" y="1056869"/>
            <a:ext cx="904365" cy="1202613"/>
          </a:xfrm>
          <a:prstGeom prst="rect">
            <a:avLst/>
          </a:prstGeom>
        </p:spPr>
      </p:pic>
      <p:pic>
        <p:nvPicPr>
          <p:cNvPr id="30" name="Imagen 29" descr="Escala de tiempo&#10;&#10;Descripción generada automáticamente">
            <a:extLst>
              <a:ext uri="{FF2B5EF4-FFF2-40B4-BE49-F238E27FC236}">
                <a16:creationId xmlns:a16="http://schemas.microsoft.com/office/drawing/2014/main" id="{E15489F8-6A8B-2571-9BB4-A347E2359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47" y="646779"/>
            <a:ext cx="3291737" cy="2691123"/>
          </a:xfrm>
          <a:prstGeom prst="rect">
            <a:avLst/>
          </a:prstGeom>
        </p:spPr>
      </p:pic>
      <p:pic>
        <p:nvPicPr>
          <p:cNvPr id="12" name="Imagen 11" descr="Foto en blanco y negro de una mujer con los brazos abiertos&#10;&#10;Descripción generada automáticamente con confianza baja">
            <a:extLst>
              <a:ext uri="{FF2B5EF4-FFF2-40B4-BE49-F238E27FC236}">
                <a16:creationId xmlns:a16="http://schemas.microsoft.com/office/drawing/2014/main" id="{D3137047-3493-7530-944B-C960D5760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3"/>
          <a:stretch/>
        </p:blipFill>
        <p:spPr>
          <a:xfrm>
            <a:off x="1329121" y="668518"/>
            <a:ext cx="1073249" cy="13349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A9FF838-ABB7-5BF9-F0A5-21F9F2FE99F2}"/>
              </a:ext>
            </a:extLst>
          </p:cNvPr>
          <p:cNvSpPr txBox="1"/>
          <p:nvPr/>
        </p:nvSpPr>
        <p:spPr>
          <a:xfrm>
            <a:off x="180446" y="2234683"/>
            <a:ext cx="1005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CAMISETA BASE SIN MODIFICAR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7CB4ED-3CC7-5E37-F569-6755071F9805}"/>
              </a:ext>
            </a:extLst>
          </p:cNvPr>
          <p:cNvSpPr txBox="1"/>
          <p:nvPr/>
        </p:nvSpPr>
        <p:spPr>
          <a:xfrm>
            <a:off x="323187" y="1677050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C656EF-0667-6ADA-131C-2CC25EB86B5C}"/>
              </a:ext>
            </a:extLst>
          </p:cNvPr>
          <p:cNvSpPr txBox="1"/>
          <p:nvPr/>
        </p:nvSpPr>
        <p:spPr>
          <a:xfrm>
            <a:off x="180446" y="1398537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60cm</a:t>
            </a:r>
          </a:p>
        </p:txBody>
      </p:sp>
    </p:spTree>
    <p:extLst>
      <p:ext uri="{BB962C8B-B14F-4D97-AF65-F5344CB8AC3E}">
        <p14:creationId xmlns:p14="http://schemas.microsoft.com/office/powerpoint/2010/main" val="533865801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6029" y="11072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019" y="10902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530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¡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 cantidad que una persona bebe en dos años y medio!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687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Extensión de la edición paramétrica a diferentes tipos de prendas.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 y estudiar la dependencia entre puntos de medida.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050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575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19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" y="937360"/>
            <a:ext cx="2103733" cy="1586029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/>
          <a:stretch/>
        </p:blipFill>
        <p:spPr>
          <a:xfrm>
            <a:off x="2240026" y="986739"/>
            <a:ext cx="2281571" cy="150841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5B8C443-9135-F969-10AB-7E74107D9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/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</p:spTree>
    <p:extLst>
      <p:ext uri="{BB962C8B-B14F-4D97-AF65-F5344CB8AC3E}">
        <p14:creationId xmlns:p14="http://schemas.microsoft.com/office/powerpoint/2010/main" val="258083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B2025DF-E15F-0302-89B5-09FCDE593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654175"/>
            <a:ext cx="2755697" cy="1707106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483B1CB-91D5-1EB4-422A-6926C68B2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-22" r="21259" b="22"/>
          <a:stretch/>
        </p:blipFill>
        <p:spPr>
          <a:xfrm>
            <a:off x="19050" y="418962"/>
            <a:ext cx="1786616" cy="247042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F628B6D-3CA2-1B8E-C043-E15EF3F9B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20" y="426789"/>
            <a:ext cx="2737356" cy="122738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759308E9-4D94-91F5-DC62-1CB1135F3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EDICIÓN PARAMÉTRICA CON OTROS PATRONES</a:t>
            </a:r>
            <a:endParaRPr sz="1400" kern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B5FCDD-AD1D-3B2F-AB89-694E7B057AA4}"/>
              </a:ext>
            </a:extLst>
          </p:cNvPr>
          <p:cNvSpPr txBox="1"/>
          <p:nvPr/>
        </p:nvSpPr>
        <p:spPr>
          <a:xfrm>
            <a:off x="323850" y="3199140"/>
            <a:ext cx="5038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/>
              <a:t>VIDEO RESUMEN: </a:t>
            </a:r>
            <a:r>
              <a:rPr lang="es-ES" sz="1050" dirty="0">
                <a:hlinkClick r:id="rId5"/>
              </a:rPr>
              <a:t>https://www.youtube.com/watch?v=N1ugn6eypq8</a:t>
            </a:r>
            <a:r>
              <a:rPr lang="es-E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712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0CA34-B6EC-19D4-E401-44736BB1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2" y="335112"/>
            <a:ext cx="4129063" cy="430887"/>
          </a:xfrm>
        </p:spPr>
        <p:txBody>
          <a:bodyPr/>
          <a:lstStyle/>
          <a:p>
            <a:pPr algn="ctr"/>
            <a:r>
              <a:rPr lang="es-ES" dirty="0"/>
              <a:t>DEFORMACIÓN DE LAS ARISTAS 2D AL AGRANDAR EL POM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2CBAEBF9-A5CE-ADDA-C7FC-80F74D1D8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84" y="968375"/>
            <a:ext cx="2277386" cy="1693766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DCD0D5A6-32F3-F297-59DD-669D6BB47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968375"/>
            <a:ext cx="2237464" cy="16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3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159A42B-011C-BD93-ED6F-3F2D2227D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80134"/>
            <a:ext cx="2743200" cy="2774241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0" y="2063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POM-</a:t>
            </a:r>
            <a:r>
              <a:rPr lang="es-ES" kern="1200" dirty="0"/>
              <a:t>VÉRTICES MALLA 2D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3439619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1BDA8FB-BF9D-E60F-C4E9-2EACEF21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" y="548023"/>
            <a:ext cx="2971800" cy="2364703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C2B83B8-C385-E0C4-BA68-C73CC4933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698" y="239444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CURVAS DE BÉZIER CAMISETA BASE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41156747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56" y="4349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VÉRTICES-BORDE MALLA 2D</a:t>
            </a:r>
            <a:endParaRPr sz="1400" kern="1200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F26D3F-A7E7-E6D0-B675-EE08FBA4C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44575"/>
            <a:ext cx="40041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47650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7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79" y="671191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2EBD0CD1-86C9-C297-C37B-BAA4E11F4CF8}"/>
              </a:ext>
            </a:extLst>
          </p:cNvPr>
          <p:cNvSpPr txBox="1"/>
          <p:nvPr/>
        </p:nvSpPr>
        <p:spPr>
          <a:xfrm>
            <a:off x="82991" y="2481940"/>
            <a:ext cx="1573749" cy="4372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b="1" dirty="0" err="1"/>
              <a:t>Design</a:t>
            </a:r>
            <a:r>
              <a:rPr lang="es-ES" sz="800" b="1" dirty="0"/>
              <a:t> </a:t>
            </a:r>
            <a:r>
              <a:rPr lang="es-ES" sz="800" b="1" dirty="0" err="1"/>
              <a:t>Preserving</a:t>
            </a:r>
            <a:r>
              <a:rPr lang="es-ES" sz="800" b="1" dirty="0"/>
              <a:t> </a:t>
            </a:r>
            <a:r>
              <a:rPr lang="es-ES" sz="800" b="1" dirty="0" err="1"/>
              <a:t>Garment</a:t>
            </a:r>
            <a:r>
              <a:rPr lang="es-ES" sz="800" b="1" dirty="0"/>
              <a:t> Transfer </a:t>
            </a:r>
          </a:p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dirty="0" err="1"/>
              <a:t>Brouet</a:t>
            </a:r>
            <a:endParaRPr lang="es-ES" sz="8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https://inria.hal.science/hal-00695903/file/GarmentTransfer.pdf</a:t>
            </a: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8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7511</TotalTime>
  <Words>1815</Words>
  <Application>Microsoft Office PowerPoint</Application>
  <PresentationFormat>Personalizado</PresentationFormat>
  <Paragraphs>483</Paragraphs>
  <Slides>39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  <vt:lpstr>Presentación de PowerPoint</vt:lpstr>
      <vt:lpstr>Presentación de PowerPoint</vt:lpstr>
      <vt:lpstr>Limitaciones de la edición paramétrica</vt:lpstr>
      <vt:lpstr>EDICIÓN PARAMÉTRICA CON OTROS PATRONES</vt:lpstr>
      <vt:lpstr>DEFORMACIÓN DE LAS ARISTAS 2D AL AGRANDAR EL POM</vt:lpstr>
      <vt:lpstr>RELACIÓN POM-VÉRTICES MALLA 2D</vt:lpstr>
      <vt:lpstr>CURVAS DE BÉZIER CAMISETA BASE</vt:lpstr>
      <vt:lpstr>RELACIÓN VÉRTICES-BORDE MALLA 2D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19</cp:revision>
  <dcterms:created xsi:type="dcterms:W3CDTF">2024-06-26T09:41:40Z</dcterms:created>
  <dcterms:modified xsi:type="dcterms:W3CDTF">2024-07-17T14:46:40Z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